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could have also solved the problem by escaping the backslash or using a forward slash in a file name
file_name = 'c:\\newData\\movies.txt' 
file_name = 'c:/newData/movies.txt'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the + operation occur before the multiply?
20+100 = 120 * 0.8 == 96
or
100 * 0.8 = 80 + 20 = 100
Answer is 100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data type can be converted to another using the name of the data type as a function. You will get an error if it's not a compatible conversion.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type function returns a type class specifying the data type of the object supplied.
In the example with the number the type() function would return &lt;class 'int'&gt;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2022-12-04T21:17:07Z</dcterms:created>
  <dcterms:modified xsi:type="dcterms:W3CDTF">2022-12-04T21:17:07Z</dcterms:modified>
</cp:coreProperties>
</file>